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15CA7C-14D8-4206-AE33-FD5E1D8B8DA0}" v="2" dt="2024-02-09T14:48:14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7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D76FD8-2E50-8B3F-7112-52A514397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01A2441-7C21-48F9-29A6-C640A521A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ACFA3B-1D7F-74EA-F0A8-F4F15F503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A6B148-8E07-90D6-0A97-093A23FC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pl-PL" dirty="0"/>
              <a:t>16</a:t>
            </a:r>
            <a:r>
              <a:rPr lang="pl-PL" baseline="30000" dirty="0"/>
              <a:t>th</a:t>
            </a:r>
            <a:r>
              <a:rPr lang="pl-PL" dirty="0"/>
              <a:t> International </a:t>
            </a:r>
            <a:r>
              <a:rPr lang="pl-PL" dirty="0" err="1"/>
              <a:t>Scientific</a:t>
            </a:r>
            <a:r>
              <a:rPr lang="pl-PL" dirty="0"/>
              <a:t> Conference CMQ2024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36A6E3-2D4A-4F97-3596-79D91F9C0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 descr="Obraz zawierający tekst, Czcionka, logo, symbol&#10;&#10;Opis wygenerowany automatycznie">
            <a:extLst>
              <a:ext uri="{FF2B5EF4-FFF2-40B4-BE49-F238E27FC236}">
                <a16:creationId xmlns:a16="http://schemas.microsoft.com/office/drawing/2014/main" id="{A4190732-1367-8CB1-E7BD-4D4D70AF1C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547" y="6356351"/>
            <a:ext cx="738752" cy="34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4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45B12-5E70-1BE6-0708-B183AF058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35A74A6-087C-534D-8077-9AE549785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25F852-104A-620B-3662-91728817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546349-8F1E-B0F5-657F-55A13F5B5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C8F219-F243-8F5D-0720-4008FA68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761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B23A940-7A4E-128B-8DF8-699EECAEF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9877C63-9E8E-B997-797D-3A72B5CEC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F50E65-2959-7449-A5D8-63F46D4D8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0BB94A-C2DB-3364-C07E-4E6B948F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DEB5E4-32D3-F4CF-7AF8-B3B18873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490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5BF7C3-824C-42A4-B63B-00237B546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1D2EF1-3CF9-2D73-84C4-D4CB757A4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D75550-186A-3796-FCD1-B4F88BA2A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076577-043C-B0D8-AE8D-1EC67534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D4EC24-9166-F883-631D-07E1A29E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009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773491-7D01-1291-3162-B5F760FF8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7F0F11-DE0D-F089-CD3C-E4B2BEE20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0B5C7E-09EC-0204-6497-F6027703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50F815-9680-6365-F094-F610C5A4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F69774-AAB8-D24F-A915-7E024BD21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74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286DC5-AF63-8061-AF3F-8B53DC2FF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FAF07-19C1-3946-1D6F-5E7426D5F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F586E02-8415-AFBB-BD41-22F200B8A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DBD4911-4A90-90BB-552A-A9A8E3B9C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135E51-ABB1-D26D-70D0-92F1A509E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C4170FB-CB89-E0A5-1FB0-F1A43947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69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BD8C23-B085-A620-6DAD-2753E928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FF80A2F-3F22-263A-C338-213E08A08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EB1415E-4100-745E-6D17-2AE9391A1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10DFF6C-4D35-56E4-9974-63CD3326C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642C49B-0F0A-ADE6-3684-9DC456ABC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1B636B6-12AA-E449-EE55-02B90D584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04BD0B2-A035-9EF6-51FD-CAA5C5E6A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F1FEAD6-9C4F-02FD-5C37-54A41C86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90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BB8BBC-2C1A-594C-2D2F-3E4D4E80B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37A6953-7525-C8D3-627B-1C651281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0D19589-0AEF-E9E4-BB37-720682E3D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BEAD20-8041-EE68-1489-3846CC216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9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9E4D29-E676-A035-1221-99128738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16B72B4-5C5C-42FD-B0D2-572F4D44C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5939205-9A80-73FC-CA2C-5B4F08128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624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41D7A-0413-FB85-4977-85DB3AFCA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A26142-D47A-049A-5B8B-8B16E0196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77B09CD-2569-2D1D-ED09-918110500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BF8B95F-7F02-B8BF-6510-5F0DE5733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2048328-CC9D-BF4D-7D6E-E2A303B7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12C2210-E04A-C46F-AAD5-A6182F2C1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550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01E765-85A9-EE21-8C11-D4909787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CB13AA4-2FC8-AC23-AF42-92B6115AF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773FB5C-8CD1-868D-FF60-BDA1577E3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514FA2-7D35-D1DB-6B78-DB57592C0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B2F7CE5-5377-09E2-C38D-9EBDEEA9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01C3D01-3E3F-49AC-8B85-4ABCE071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046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99440C7-0960-EBE6-C884-10E08AA43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C3DFE04-F3B4-6760-5901-4BCBFBBD4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E54018-40E7-9497-4C2D-5E3FD68E65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57632-0548-422D-A7A1-27D2AAA16508}" type="datetimeFigureOut">
              <a:rPr lang="pl-PL" smtClean="0"/>
              <a:t>2024.02.09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083CEA-B289-FD7B-7F73-0EFA68C23A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5AAD76-7DF8-AE39-B27F-5D0C59136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510CC-1679-4FFE-8A67-BC47E4BBC6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734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7DC510-9174-F8DF-00CE-88A1A7DA0B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A1BC5A9-8A4E-ADF2-1452-5C5DDA291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3766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Janusz Nesterak</dc:creator>
  <cp:lastModifiedBy>Janusz Nesterak</cp:lastModifiedBy>
  <cp:revision>2</cp:revision>
  <dcterms:created xsi:type="dcterms:W3CDTF">2024-02-09T14:44:07Z</dcterms:created>
  <dcterms:modified xsi:type="dcterms:W3CDTF">2024-02-09T14:51:55Z</dcterms:modified>
</cp:coreProperties>
</file>